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3" r:id="rId2"/>
    <p:sldId id="260" r:id="rId3"/>
    <p:sldId id="261" r:id="rId4"/>
    <p:sldId id="262" r:id="rId5"/>
    <p:sldId id="264" r:id="rId6"/>
    <p:sldId id="266" r:id="rId7"/>
    <p:sldId id="267" r:id="rId8"/>
    <p:sldId id="275" r:id="rId9"/>
    <p:sldId id="276" r:id="rId10"/>
    <p:sldId id="277" r:id="rId11"/>
    <p:sldId id="279" r:id="rId12"/>
    <p:sldId id="278" r:id="rId13"/>
    <p:sldId id="280" r:id="rId14"/>
    <p:sldId id="28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86ECC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3" autoAdjust="0"/>
    <p:restoredTop sz="94590" autoAdjust="0"/>
  </p:normalViewPr>
  <p:slideViewPr>
    <p:cSldViewPr snapToGrid="0">
      <p:cViewPr varScale="1">
        <p:scale>
          <a:sx n="104" d="100"/>
          <a:sy n="104" d="100"/>
        </p:scale>
        <p:origin x="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B0621F-4E3F-4B06-A608-A8031C7416B2}" type="doc">
      <dgm:prSet loTypeId="urn:microsoft.com/office/officeart/2005/8/layout/cycle2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4C942240-36B1-43C1-9E30-C297A9678167}">
      <dgm:prSet phldrT="[텍스트]"/>
      <dgm:spPr/>
      <dgm:t>
        <a:bodyPr/>
        <a:lstStyle/>
        <a:p>
          <a:pPr latinLnBrk="1"/>
          <a:r>
            <a:rPr lang="ko-KR" altLang="en-US" dirty="0"/>
            <a:t>조합  구성</a:t>
          </a:r>
        </a:p>
      </dgm:t>
    </dgm:pt>
    <dgm:pt modelId="{8D31BA1C-0943-4BC5-8942-0BCDEB21F2AA}" type="parTrans" cxnId="{58F5F63F-5CB8-4A24-A9FC-54CE347C7FFF}">
      <dgm:prSet/>
      <dgm:spPr/>
      <dgm:t>
        <a:bodyPr/>
        <a:lstStyle/>
        <a:p>
          <a:pPr latinLnBrk="1"/>
          <a:endParaRPr lang="ko-KR" altLang="en-US"/>
        </a:p>
      </dgm:t>
    </dgm:pt>
    <dgm:pt modelId="{4AE76C1A-893C-4FFC-8371-148F1AF7F97B}" type="sibTrans" cxnId="{58F5F63F-5CB8-4A24-A9FC-54CE347C7FFF}">
      <dgm:prSet/>
      <dgm:spPr>
        <a:solidFill>
          <a:schemeClr val="bg2">
            <a:lumMod val="90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ACB153E8-F7A7-415A-A1C8-1A5B4094978C}">
      <dgm:prSet phldrT="[텍스트]"/>
      <dgm:spPr/>
      <dgm:t>
        <a:bodyPr/>
        <a:lstStyle/>
        <a:p>
          <a:pPr latinLnBrk="1"/>
          <a:r>
            <a:rPr lang="ko-KR" altLang="en-US" dirty="0"/>
            <a:t>전투</a:t>
          </a:r>
        </a:p>
      </dgm:t>
    </dgm:pt>
    <dgm:pt modelId="{62A4B0DB-C82C-4819-BCAC-C43A66449BC6}" type="parTrans" cxnId="{A9C0E408-B077-4EC2-B8A9-D06598E3F8BA}">
      <dgm:prSet/>
      <dgm:spPr/>
      <dgm:t>
        <a:bodyPr/>
        <a:lstStyle/>
        <a:p>
          <a:pPr latinLnBrk="1"/>
          <a:endParaRPr lang="ko-KR" altLang="en-US"/>
        </a:p>
      </dgm:t>
    </dgm:pt>
    <dgm:pt modelId="{1F7CD7C2-F877-4FC9-B307-0DCA6789DCCD}" type="sibTrans" cxnId="{A9C0E408-B077-4EC2-B8A9-D06598E3F8BA}">
      <dgm:prSet/>
      <dgm:spPr>
        <a:solidFill>
          <a:schemeClr val="bg2">
            <a:lumMod val="90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2875BB96-7E72-416E-8D9C-8E7DB9402D43}">
      <dgm:prSet phldrT="[텍스트]"/>
      <dgm:spPr/>
      <dgm:t>
        <a:bodyPr/>
        <a:lstStyle/>
        <a:p>
          <a:pPr latinLnBrk="1"/>
          <a:r>
            <a:rPr lang="ko-KR" altLang="en-US" dirty="0"/>
            <a:t>보상</a:t>
          </a:r>
          <a:r>
            <a:rPr lang="en-US" altLang="ko-KR" dirty="0"/>
            <a:t>, </a:t>
          </a:r>
          <a:r>
            <a:rPr lang="ko-KR" altLang="en-US" dirty="0"/>
            <a:t>레벨 업</a:t>
          </a:r>
        </a:p>
      </dgm:t>
    </dgm:pt>
    <dgm:pt modelId="{B67F7EAD-587B-4A3E-9CF8-671A4DA931F4}" type="parTrans" cxnId="{5B7D4C4F-7F06-43EA-B660-10B189946BAD}">
      <dgm:prSet/>
      <dgm:spPr/>
      <dgm:t>
        <a:bodyPr/>
        <a:lstStyle/>
        <a:p>
          <a:pPr latinLnBrk="1"/>
          <a:endParaRPr lang="ko-KR" altLang="en-US"/>
        </a:p>
      </dgm:t>
    </dgm:pt>
    <dgm:pt modelId="{14C40378-D5D9-4120-8FC3-571902A0FAE0}" type="sibTrans" cxnId="{5B7D4C4F-7F06-43EA-B660-10B189946BAD}">
      <dgm:prSet/>
      <dgm:spPr>
        <a:solidFill>
          <a:schemeClr val="bg2">
            <a:lumMod val="9000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endParaRPr lang="ko-KR" altLang="en-US" dirty="0"/>
        </a:p>
      </dgm:t>
    </dgm:pt>
    <dgm:pt modelId="{16A049A7-86C6-4F7B-99CA-528197D21EEF}" type="pres">
      <dgm:prSet presAssocID="{4EB0621F-4E3F-4B06-A608-A8031C7416B2}" presName="cycle" presStyleCnt="0">
        <dgm:presLayoutVars>
          <dgm:dir/>
          <dgm:resizeHandles val="exact"/>
        </dgm:presLayoutVars>
      </dgm:prSet>
      <dgm:spPr/>
    </dgm:pt>
    <dgm:pt modelId="{2B7FD763-E715-443C-BC7F-DBED0F6A7406}" type="pres">
      <dgm:prSet presAssocID="{4C942240-36B1-43C1-9E30-C297A9678167}" presName="node" presStyleLbl="node1" presStyleIdx="0" presStyleCnt="3">
        <dgm:presLayoutVars>
          <dgm:bulletEnabled val="1"/>
        </dgm:presLayoutVars>
      </dgm:prSet>
      <dgm:spPr/>
    </dgm:pt>
    <dgm:pt modelId="{0DC43A59-B972-4E2A-B085-5CB89CB6D171}" type="pres">
      <dgm:prSet presAssocID="{4AE76C1A-893C-4FFC-8371-148F1AF7F97B}" presName="sibTrans" presStyleLbl="sibTrans2D1" presStyleIdx="0" presStyleCnt="3"/>
      <dgm:spPr/>
    </dgm:pt>
    <dgm:pt modelId="{9A85D579-A2F3-4237-BB1B-5EE382C0A236}" type="pres">
      <dgm:prSet presAssocID="{4AE76C1A-893C-4FFC-8371-148F1AF7F97B}" presName="connectorText" presStyleLbl="sibTrans2D1" presStyleIdx="0" presStyleCnt="3"/>
      <dgm:spPr/>
    </dgm:pt>
    <dgm:pt modelId="{C56ACA75-C8E3-4C88-B643-180AB10973B2}" type="pres">
      <dgm:prSet presAssocID="{ACB153E8-F7A7-415A-A1C8-1A5B4094978C}" presName="node" presStyleLbl="node1" presStyleIdx="1" presStyleCnt="3">
        <dgm:presLayoutVars>
          <dgm:bulletEnabled val="1"/>
        </dgm:presLayoutVars>
      </dgm:prSet>
      <dgm:spPr/>
    </dgm:pt>
    <dgm:pt modelId="{1B4A5E64-BBE2-48DD-8B52-1B4EB1A2686D}" type="pres">
      <dgm:prSet presAssocID="{1F7CD7C2-F877-4FC9-B307-0DCA6789DCCD}" presName="sibTrans" presStyleLbl="sibTrans2D1" presStyleIdx="1" presStyleCnt="3"/>
      <dgm:spPr/>
    </dgm:pt>
    <dgm:pt modelId="{9655977A-AE3A-4FD8-8E59-036D432506FE}" type="pres">
      <dgm:prSet presAssocID="{1F7CD7C2-F877-4FC9-B307-0DCA6789DCCD}" presName="connectorText" presStyleLbl="sibTrans2D1" presStyleIdx="1" presStyleCnt="3"/>
      <dgm:spPr/>
    </dgm:pt>
    <dgm:pt modelId="{EDF2CA2D-6073-42BA-9532-076856E41485}" type="pres">
      <dgm:prSet presAssocID="{2875BB96-7E72-416E-8D9C-8E7DB9402D43}" presName="node" presStyleLbl="node1" presStyleIdx="2" presStyleCnt="3">
        <dgm:presLayoutVars>
          <dgm:bulletEnabled val="1"/>
        </dgm:presLayoutVars>
      </dgm:prSet>
      <dgm:spPr/>
    </dgm:pt>
    <dgm:pt modelId="{3893D858-461D-40AC-8C0F-E9DA8E564BEB}" type="pres">
      <dgm:prSet presAssocID="{14C40378-D5D9-4120-8FC3-571902A0FAE0}" presName="sibTrans" presStyleLbl="sibTrans2D1" presStyleIdx="2" presStyleCnt="3"/>
      <dgm:spPr/>
    </dgm:pt>
    <dgm:pt modelId="{7CC73D04-CF36-4930-8A0C-B2B06B36ECC9}" type="pres">
      <dgm:prSet presAssocID="{14C40378-D5D9-4120-8FC3-571902A0FAE0}" presName="connectorText" presStyleLbl="sibTrans2D1" presStyleIdx="2" presStyleCnt="3"/>
      <dgm:spPr/>
    </dgm:pt>
  </dgm:ptLst>
  <dgm:cxnLst>
    <dgm:cxn modelId="{A9C0E408-B077-4EC2-B8A9-D06598E3F8BA}" srcId="{4EB0621F-4E3F-4B06-A608-A8031C7416B2}" destId="{ACB153E8-F7A7-415A-A1C8-1A5B4094978C}" srcOrd="1" destOrd="0" parTransId="{62A4B0DB-C82C-4819-BCAC-C43A66449BC6}" sibTransId="{1F7CD7C2-F877-4FC9-B307-0DCA6789DCCD}"/>
    <dgm:cxn modelId="{E885CE0D-7410-468F-BE9A-21DFB957A393}" type="presOf" srcId="{14C40378-D5D9-4120-8FC3-571902A0FAE0}" destId="{7CC73D04-CF36-4930-8A0C-B2B06B36ECC9}" srcOrd="1" destOrd="0" presId="urn:microsoft.com/office/officeart/2005/8/layout/cycle2"/>
    <dgm:cxn modelId="{83CAD932-06C2-4A7C-94CE-D3B5C3B3D59A}" type="presOf" srcId="{14C40378-D5D9-4120-8FC3-571902A0FAE0}" destId="{3893D858-461D-40AC-8C0F-E9DA8E564BEB}" srcOrd="0" destOrd="0" presId="urn:microsoft.com/office/officeart/2005/8/layout/cycle2"/>
    <dgm:cxn modelId="{8A4A043C-C8F3-404B-BFD8-041629E0EC47}" type="presOf" srcId="{1F7CD7C2-F877-4FC9-B307-0DCA6789DCCD}" destId="{9655977A-AE3A-4FD8-8E59-036D432506FE}" srcOrd="1" destOrd="0" presId="urn:microsoft.com/office/officeart/2005/8/layout/cycle2"/>
    <dgm:cxn modelId="{DD13963E-F575-4208-B0FB-2CFCCC26357F}" type="presOf" srcId="{4EB0621F-4E3F-4B06-A608-A8031C7416B2}" destId="{16A049A7-86C6-4F7B-99CA-528197D21EEF}" srcOrd="0" destOrd="0" presId="urn:microsoft.com/office/officeart/2005/8/layout/cycle2"/>
    <dgm:cxn modelId="{58F5F63F-5CB8-4A24-A9FC-54CE347C7FFF}" srcId="{4EB0621F-4E3F-4B06-A608-A8031C7416B2}" destId="{4C942240-36B1-43C1-9E30-C297A9678167}" srcOrd="0" destOrd="0" parTransId="{8D31BA1C-0943-4BC5-8942-0BCDEB21F2AA}" sibTransId="{4AE76C1A-893C-4FFC-8371-148F1AF7F97B}"/>
    <dgm:cxn modelId="{5B7D4C4F-7F06-43EA-B660-10B189946BAD}" srcId="{4EB0621F-4E3F-4B06-A608-A8031C7416B2}" destId="{2875BB96-7E72-416E-8D9C-8E7DB9402D43}" srcOrd="2" destOrd="0" parTransId="{B67F7EAD-587B-4A3E-9CF8-671A4DA931F4}" sibTransId="{14C40378-D5D9-4120-8FC3-571902A0FAE0}"/>
    <dgm:cxn modelId="{AB902173-E900-4AA1-8AAF-C6E18A726F99}" type="presOf" srcId="{4C942240-36B1-43C1-9E30-C297A9678167}" destId="{2B7FD763-E715-443C-BC7F-DBED0F6A7406}" srcOrd="0" destOrd="0" presId="urn:microsoft.com/office/officeart/2005/8/layout/cycle2"/>
    <dgm:cxn modelId="{6E5B117B-18F7-4DAB-9797-CF97137C696A}" type="presOf" srcId="{1F7CD7C2-F877-4FC9-B307-0DCA6789DCCD}" destId="{1B4A5E64-BBE2-48DD-8B52-1B4EB1A2686D}" srcOrd="0" destOrd="0" presId="urn:microsoft.com/office/officeart/2005/8/layout/cycle2"/>
    <dgm:cxn modelId="{590CF097-42FD-4BE5-8178-10A44D8E6183}" type="presOf" srcId="{4AE76C1A-893C-4FFC-8371-148F1AF7F97B}" destId="{0DC43A59-B972-4E2A-B085-5CB89CB6D171}" srcOrd="0" destOrd="0" presId="urn:microsoft.com/office/officeart/2005/8/layout/cycle2"/>
    <dgm:cxn modelId="{885F6CD2-5C04-483C-8262-1BE6394F9DD8}" type="presOf" srcId="{2875BB96-7E72-416E-8D9C-8E7DB9402D43}" destId="{EDF2CA2D-6073-42BA-9532-076856E41485}" srcOrd="0" destOrd="0" presId="urn:microsoft.com/office/officeart/2005/8/layout/cycle2"/>
    <dgm:cxn modelId="{84C216E1-E4CA-42CD-BE5B-8AE4AEB439D7}" type="presOf" srcId="{4AE76C1A-893C-4FFC-8371-148F1AF7F97B}" destId="{9A85D579-A2F3-4237-BB1B-5EE382C0A236}" srcOrd="1" destOrd="0" presId="urn:microsoft.com/office/officeart/2005/8/layout/cycle2"/>
    <dgm:cxn modelId="{C8C62CFC-88B5-42AF-96F8-4B52B848FEE3}" type="presOf" srcId="{ACB153E8-F7A7-415A-A1C8-1A5B4094978C}" destId="{C56ACA75-C8E3-4C88-B643-180AB10973B2}" srcOrd="0" destOrd="0" presId="urn:microsoft.com/office/officeart/2005/8/layout/cycle2"/>
    <dgm:cxn modelId="{2FFF3B13-2C93-46D6-AEE1-0495F3A657B8}" type="presParOf" srcId="{16A049A7-86C6-4F7B-99CA-528197D21EEF}" destId="{2B7FD763-E715-443C-BC7F-DBED0F6A7406}" srcOrd="0" destOrd="0" presId="urn:microsoft.com/office/officeart/2005/8/layout/cycle2"/>
    <dgm:cxn modelId="{189090D4-6931-455A-AA84-C3895900B5DB}" type="presParOf" srcId="{16A049A7-86C6-4F7B-99CA-528197D21EEF}" destId="{0DC43A59-B972-4E2A-B085-5CB89CB6D171}" srcOrd="1" destOrd="0" presId="urn:microsoft.com/office/officeart/2005/8/layout/cycle2"/>
    <dgm:cxn modelId="{947D0796-5F6B-48A9-97FD-DF0D2E4B1109}" type="presParOf" srcId="{0DC43A59-B972-4E2A-B085-5CB89CB6D171}" destId="{9A85D579-A2F3-4237-BB1B-5EE382C0A236}" srcOrd="0" destOrd="0" presId="urn:microsoft.com/office/officeart/2005/8/layout/cycle2"/>
    <dgm:cxn modelId="{2939877B-1A26-4DCC-9A6D-DDE9A2DAA883}" type="presParOf" srcId="{16A049A7-86C6-4F7B-99CA-528197D21EEF}" destId="{C56ACA75-C8E3-4C88-B643-180AB10973B2}" srcOrd="2" destOrd="0" presId="urn:microsoft.com/office/officeart/2005/8/layout/cycle2"/>
    <dgm:cxn modelId="{7519FAF7-1EC6-4E78-AC7C-364B6B2DAC0F}" type="presParOf" srcId="{16A049A7-86C6-4F7B-99CA-528197D21EEF}" destId="{1B4A5E64-BBE2-48DD-8B52-1B4EB1A2686D}" srcOrd="3" destOrd="0" presId="urn:microsoft.com/office/officeart/2005/8/layout/cycle2"/>
    <dgm:cxn modelId="{0E165271-B585-4C9B-9B69-5FE9DC90E2E8}" type="presParOf" srcId="{1B4A5E64-BBE2-48DD-8B52-1B4EB1A2686D}" destId="{9655977A-AE3A-4FD8-8E59-036D432506FE}" srcOrd="0" destOrd="0" presId="urn:microsoft.com/office/officeart/2005/8/layout/cycle2"/>
    <dgm:cxn modelId="{D7F139B7-294F-407D-8236-BF34BD165354}" type="presParOf" srcId="{16A049A7-86C6-4F7B-99CA-528197D21EEF}" destId="{EDF2CA2D-6073-42BA-9532-076856E41485}" srcOrd="4" destOrd="0" presId="urn:microsoft.com/office/officeart/2005/8/layout/cycle2"/>
    <dgm:cxn modelId="{94072F04-D00A-4FD6-AD55-611D4375DBCB}" type="presParOf" srcId="{16A049A7-86C6-4F7B-99CA-528197D21EEF}" destId="{3893D858-461D-40AC-8C0F-E9DA8E564BEB}" srcOrd="5" destOrd="0" presId="urn:microsoft.com/office/officeart/2005/8/layout/cycle2"/>
    <dgm:cxn modelId="{C3B1319C-DEE3-4106-82B6-EF9EB4CB86A6}" type="presParOf" srcId="{3893D858-461D-40AC-8C0F-E9DA8E564BEB}" destId="{7CC73D04-CF36-4930-8A0C-B2B06B36ECC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FD763-E715-443C-BC7F-DBED0F6A7406}">
      <dsp:nvSpPr>
        <dsp:cNvPr id="0" name=""/>
        <dsp:cNvSpPr/>
      </dsp:nvSpPr>
      <dsp:spPr>
        <a:xfrm>
          <a:off x="1597863" y="939"/>
          <a:ext cx="1740056" cy="17400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조합  구성</a:t>
          </a:r>
        </a:p>
      </dsp:txBody>
      <dsp:txXfrm>
        <a:off x="1852688" y="255764"/>
        <a:ext cx="1230406" cy="1230406"/>
      </dsp:txXfrm>
    </dsp:sp>
    <dsp:sp modelId="{0DC43A59-B972-4E2A-B085-5CB89CB6D171}">
      <dsp:nvSpPr>
        <dsp:cNvPr id="0" name=""/>
        <dsp:cNvSpPr/>
      </dsp:nvSpPr>
      <dsp:spPr>
        <a:xfrm rot="3600000">
          <a:off x="2883320" y="1696401"/>
          <a:ext cx="461330" cy="587269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90000"/>
          </a:schemeClr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 dirty="0"/>
        </a:p>
      </dsp:txBody>
      <dsp:txXfrm>
        <a:off x="2917920" y="1753926"/>
        <a:ext cx="322931" cy="352361"/>
      </dsp:txXfrm>
    </dsp:sp>
    <dsp:sp modelId="{C56ACA75-C8E3-4C88-B643-180AB10973B2}">
      <dsp:nvSpPr>
        <dsp:cNvPr id="0" name=""/>
        <dsp:cNvSpPr/>
      </dsp:nvSpPr>
      <dsp:spPr>
        <a:xfrm>
          <a:off x="2903109" y="2261691"/>
          <a:ext cx="1740056" cy="17400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전투</a:t>
          </a:r>
        </a:p>
      </dsp:txBody>
      <dsp:txXfrm>
        <a:off x="3157934" y="2516516"/>
        <a:ext cx="1230406" cy="1230406"/>
      </dsp:txXfrm>
    </dsp:sp>
    <dsp:sp modelId="{1B4A5E64-BBE2-48DD-8B52-1B4EB1A2686D}">
      <dsp:nvSpPr>
        <dsp:cNvPr id="0" name=""/>
        <dsp:cNvSpPr/>
      </dsp:nvSpPr>
      <dsp:spPr>
        <a:xfrm rot="10800000">
          <a:off x="2250282" y="2838085"/>
          <a:ext cx="461330" cy="587269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90000"/>
          </a:schemeClr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 dirty="0"/>
        </a:p>
      </dsp:txBody>
      <dsp:txXfrm rot="10800000">
        <a:off x="2388681" y="2955539"/>
        <a:ext cx="322931" cy="352361"/>
      </dsp:txXfrm>
    </dsp:sp>
    <dsp:sp modelId="{EDF2CA2D-6073-42BA-9532-076856E41485}">
      <dsp:nvSpPr>
        <dsp:cNvPr id="0" name=""/>
        <dsp:cNvSpPr/>
      </dsp:nvSpPr>
      <dsp:spPr>
        <a:xfrm>
          <a:off x="292617" y="2261691"/>
          <a:ext cx="1740056" cy="17400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보상</a:t>
          </a:r>
          <a:r>
            <a:rPr lang="en-US" altLang="ko-KR" sz="2700" kern="1200" dirty="0"/>
            <a:t>, </a:t>
          </a:r>
          <a:r>
            <a:rPr lang="ko-KR" altLang="en-US" sz="2700" kern="1200" dirty="0"/>
            <a:t>레벨 업</a:t>
          </a:r>
        </a:p>
      </dsp:txBody>
      <dsp:txXfrm>
        <a:off x="547442" y="2516516"/>
        <a:ext cx="1230406" cy="1230406"/>
      </dsp:txXfrm>
    </dsp:sp>
    <dsp:sp modelId="{3893D858-461D-40AC-8C0F-E9DA8E564BEB}">
      <dsp:nvSpPr>
        <dsp:cNvPr id="0" name=""/>
        <dsp:cNvSpPr/>
      </dsp:nvSpPr>
      <dsp:spPr>
        <a:xfrm rot="18000000">
          <a:off x="1578074" y="1719016"/>
          <a:ext cx="461330" cy="587269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90000"/>
          </a:schemeClr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700" kern="1200" dirty="0"/>
        </a:p>
      </dsp:txBody>
      <dsp:txXfrm>
        <a:off x="1612674" y="1896399"/>
        <a:ext cx="322931" cy="352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35785-0292-4C17-9F80-9802AF327939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24A17-CC8D-46EB-A382-18F573C54A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63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24A17-CC8D-46EB-A382-18F573C54AC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961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24A17-CC8D-46EB-A382-18F573C54ACE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64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24A17-CC8D-46EB-A382-18F573C54ACE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219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24A17-CC8D-46EB-A382-18F573C54ACE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13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24A17-CC8D-46EB-A382-18F573C54ACE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89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24A17-CC8D-46EB-A382-18F573C54ACE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93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24A17-CC8D-46EB-A382-18F573C54ACE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819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24A17-CC8D-46EB-A382-18F573C54ACE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133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6CA219-2BA6-6055-15AC-E94C9E728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822C52-62CA-2408-B1E1-91CD800C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F13FC-75A0-888B-40BA-34D73D6E1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90D84-0B9F-0422-1E93-4FED83788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5BC88F-C390-51B2-0EAE-FDB66725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98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E712A-C652-324B-55A6-C316858B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2A688D-18EC-EC2D-2094-C92C299F1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A53AC-D4AC-7AF6-3E41-5D3F2125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B9725-BFFA-7C8B-EEEE-C653BAAF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FC5D78-CA3B-B575-2AF0-4A1FD9CA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215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D14044-EFD9-9850-1459-204EF1F4F0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5803B8-215B-6ADB-4581-D96D81443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E4D5D-1AF0-6A98-A59E-C2842166C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4995E-FEFE-A396-0F50-1E8B86B2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62681-541C-5C3C-C2AD-F424E3E9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73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A47D2-FCD3-92FB-5114-2E331FF2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E8189-746F-9348-951F-892080353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FFA9A4-0DDC-52DB-8724-748A7F425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D2E50-B564-4DCD-AD93-49FA2F13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985E6-7ACB-35F5-01AD-4998E3F2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1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957FE-F9DD-EC15-EFC0-16F6D001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26187-9615-BE40-25DC-87DC409AF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788AC-BEDC-3643-A8C8-E976DE3E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73E08-9C9C-E552-6513-7A684D92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6FEFA-AB36-D934-0589-88F45A39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93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699F1-E5E5-3132-7A8F-258A58C6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A6E6C1-985A-8FCF-9171-6A2573F5F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97CAE4-A2DA-7D94-F2CF-6673F40A2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EC5BE-2F5B-82EA-4FF7-29F23A75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6A34F7-5CE8-CCB6-FC70-DC37935A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9CC23D-11CD-3490-FB68-D5ED99E04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80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0DCDD-28EC-1265-54A6-DF49FFAD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783A3B-9D47-0B9D-9460-904918BD6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35EFBF-6552-B031-98D0-298EF4D98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96229A-8E84-93A8-3B37-ADB79D6B5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8AFE13-DF10-B035-D8D1-E4D89E54A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9D8D9D-8E68-98B0-8630-69A45D5B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D0F723-3078-B17C-245A-FAC9AF6C3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523F7E-5E84-D56C-F22A-4A8B970E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3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3D36B-F842-42CD-0F6F-A78A2D3FB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43B98D-6F3D-CF9D-1469-104C1698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CF73C2-58EC-461E-4662-A94346E2D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A4BA69-A042-FDE5-01FC-A928BAA5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49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DF9C5F-684D-0EFD-2D7C-03EC6445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C8DDD5-8168-B807-4483-C4C3E750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9E60B0-6A12-4322-895D-E5371A33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24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97986-F203-83E0-41E6-B1463E4B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144B2A-B3D8-7503-85D6-0DC0F8846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99B04A-6947-1A61-7247-E8DC3F46B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2E23C9-D397-9605-CB6D-AF285955C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C23512-C596-4E29-0199-4C65B8F1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AE369-FF33-6632-BF8A-F8B9C0BA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63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52BA7-E52A-1E5E-69D8-8FC2DBA38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1FF44B-AD5E-F308-A9B3-99833E134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52ABA1-F6C7-60EE-1EC1-B0DEB4B01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F2E11-89AE-0B20-B16C-1EA90ACB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F9C7F1-0D3B-0E85-A7B7-EE290879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16CD01-34CE-720F-6838-304252F5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15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A5AC30-26DD-01F3-642C-6D3A677D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762F34-3314-D761-1B4A-1D4E969BA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A49D24-1EC6-F7F5-31BB-D7A034B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DADB9-22F4-4323-916A-D497E0C56608}" type="datetimeFigureOut">
              <a:rPr lang="ko-KR" altLang="en-US" smtClean="0"/>
              <a:t>2024-10-13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38C514-A5BA-FFA2-5FD9-C592AA714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12345-F865-A59F-7DFD-C71534247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35D94E-5C1F-4D61-A5D8-21C70453D3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55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723C0D0-ED6F-3FD1-6225-A95F67A26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064012"/>
              </p:ext>
            </p:extLst>
          </p:nvPr>
        </p:nvGraphicFramePr>
        <p:xfrm>
          <a:off x="2032000" y="1664546"/>
          <a:ext cx="8128000" cy="1097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639921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카드 배틀 퀘스트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639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20211182043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홍륜기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83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10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7"/>
    </mc:Choice>
    <mc:Fallback xmlns="">
      <p:transition spd="slow" advTm="26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21025-E21C-FFC6-02ED-377DE164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E8251A-BC07-A52A-B443-DEA8B8436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296769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pic>
        <p:nvPicPr>
          <p:cNvPr id="43" name="그림 42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5FDB1E71-28D8-71F4-577B-612BFA3E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21" y="1473662"/>
            <a:ext cx="9909758" cy="45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1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D8B39-0CFC-710D-AFE9-B0C59896D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2F8AC3-28FE-DEED-43EA-A96F31299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296769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pic>
        <p:nvPicPr>
          <p:cNvPr id="29" name="그림 28" descr="스크린샷, 그래픽, 픽셀이(가) 표시된 사진&#10;&#10;자동 생성된 설명">
            <a:extLst>
              <a:ext uri="{FF2B5EF4-FFF2-40B4-BE49-F238E27FC236}">
                <a16:creationId xmlns:a16="http://schemas.microsoft.com/office/drawing/2014/main" id="{E4A5473F-3C39-C4D2-DA3F-6D3E80171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62" y="1473658"/>
            <a:ext cx="9314801" cy="45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21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D6E8-B2AA-7223-8088-0E3F29D7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94812B-012F-8BEE-1E6D-8EAD6F38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296769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pic>
        <p:nvPicPr>
          <p:cNvPr id="29" name="그림 28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51682214-D76A-A6D4-37EC-70428A9CB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94" y="1473659"/>
            <a:ext cx="9356916" cy="45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8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46C94-803E-E77E-290C-10BAC2AA6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21256A-B912-4727-FB1D-1C03B62F1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296769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51330EB-D556-1A3B-6BAD-A4DABE1F6B5D}"/>
              </a:ext>
            </a:extLst>
          </p:cNvPr>
          <p:cNvSpPr txBox="1"/>
          <p:nvPr/>
        </p:nvSpPr>
        <p:spPr>
          <a:xfrm>
            <a:off x="304800" y="936945"/>
            <a:ext cx="251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적 캐릭터</a:t>
            </a:r>
            <a:endParaRPr lang="en-US" altLang="ko-KR" sz="2400" dirty="0">
              <a:latin typeface="+mj-lt"/>
            </a:endParaRPr>
          </a:p>
        </p:txBody>
      </p:sp>
      <p:pic>
        <p:nvPicPr>
          <p:cNvPr id="12" name="그림 11" descr="스크린샷, 애니메이션, 만화 영화이(가) 표시된 사진&#10;&#10;자동 생성된 설명">
            <a:extLst>
              <a:ext uri="{FF2B5EF4-FFF2-40B4-BE49-F238E27FC236}">
                <a16:creationId xmlns:a16="http://schemas.microsoft.com/office/drawing/2014/main" id="{CF3ABCD8-1E53-67DD-6820-7F6E79A5D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36" y="1537571"/>
            <a:ext cx="10572257" cy="47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8A9FB59-BCA0-6E47-8663-88E0E85BD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2430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pic>
        <p:nvPicPr>
          <p:cNvPr id="32" name="그림 31" descr="스크린샷, 만화 영화, 예술이(가) 표시된 사진&#10;&#10;자동 생성된 설명">
            <a:extLst>
              <a:ext uri="{FF2B5EF4-FFF2-40B4-BE49-F238E27FC236}">
                <a16:creationId xmlns:a16="http://schemas.microsoft.com/office/drawing/2014/main" id="{C05B805F-6E2B-77F4-F7AA-DD2F6CA99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8" y="1741365"/>
            <a:ext cx="8281023" cy="46137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13C62C2-4321-BCE0-5CAC-A3B7356FA103}"/>
              </a:ext>
            </a:extLst>
          </p:cNvPr>
          <p:cNvSpPr txBox="1"/>
          <p:nvPr/>
        </p:nvSpPr>
        <p:spPr>
          <a:xfrm>
            <a:off x="304800" y="936945"/>
            <a:ext cx="251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스테이지 구성</a:t>
            </a:r>
            <a:endParaRPr lang="en-US" altLang="ko-KR" sz="2400" dirty="0">
              <a:latin typeface="+mj-lt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B5F4C6-F8C6-7F24-8341-D2D7C09505BE}"/>
              </a:ext>
            </a:extLst>
          </p:cNvPr>
          <p:cNvSpPr/>
          <p:nvPr/>
        </p:nvSpPr>
        <p:spPr>
          <a:xfrm>
            <a:off x="7648634" y="1120161"/>
            <a:ext cx="288000" cy="44158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752660138">
                  <a:custGeom>
                    <a:avLst/>
                    <a:gdLst>
                      <a:gd name="connsiteX0" fmla="*/ 0 w 510546"/>
                      <a:gd name="connsiteY0" fmla="*/ 661328 h 1322655"/>
                      <a:gd name="connsiteX1" fmla="*/ 255273 w 510546"/>
                      <a:gd name="connsiteY1" fmla="*/ 0 h 1322655"/>
                      <a:gd name="connsiteX2" fmla="*/ 510546 w 510546"/>
                      <a:gd name="connsiteY2" fmla="*/ 661328 h 1322655"/>
                      <a:gd name="connsiteX3" fmla="*/ 255273 w 510546"/>
                      <a:gd name="connsiteY3" fmla="*/ 1322656 h 1322655"/>
                      <a:gd name="connsiteX4" fmla="*/ 0 w 510546"/>
                      <a:gd name="connsiteY4" fmla="*/ 661328 h 1322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0546" h="1322655" fill="none" extrusionOk="0">
                        <a:moveTo>
                          <a:pt x="0" y="661328"/>
                        </a:moveTo>
                        <a:cubicBezTo>
                          <a:pt x="15980" y="293327"/>
                          <a:pt x="81433" y="13897"/>
                          <a:pt x="255273" y="0"/>
                        </a:cubicBezTo>
                        <a:cubicBezTo>
                          <a:pt x="369343" y="-36610"/>
                          <a:pt x="514333" y="348524"/>
                          <a:pt x="510546" y="661328"/>
                        </a:cubicBezTo>
                        <a:cubicBezTo>
                          <a:pt x="518507" y="1020129"/>
                          <a:pt x="400161" y="1323428"/>
                          <a:pt x="255273" y="1322656"/>
                        </a:cubicBezTo>
                        <a:cubicBezTo>
                          <a:pt x="58893" y="1253681"/>
                          <a:pt x="48446" y="1040044"/>
                          <a:pt x="0" y="661328"/>
                        </a:cubicBezTo>
                        <a:close/>
                      </a:path>
                      <a:path w="510546" h="1322655" stroke="0" extrusionOk="0">
                        <a:moveTo>
                          <a:pt x="0" y="661328"/>
                        </a:moveTo>
                        <a:cubicBezTo>
                          <a:pt x="3005" y="296468"/>
                          <a:pt x="125464" y="14709"/>
                          <a:pt x="255273" y="0"/>
                        </a:cubicBezTo>
                        <a:cubicBezTo>
                          <a:pt x="385492" y="-21364"/>
                          <a:pt x="541824" y="246155"/>
                          <a:pt x="510546" y="661328"/>
                        </a:cubicBezTo>
                        <a:cubicBezTo>
                          <a:pt x="474944" y="1020466"/>
                          <a:pt x="394141" y="1315092"/>
                          <a:pt x="255273" y="1322656"/>
                        </a:cubicBezTo>
                        <a:cubicBezTo>
                          <a:pt x="124385" y="1293835"/>
                          <a:pt x="62336" y="1026986"/>
                          <a:pt x="0" y="6613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00D6D5-FABE-207F-82A6-2D34A2D0E3B2}"/>
              </a:ext>
            </a:extLst>
          </p:cNvPr>
          <p:cNvSpPr txBox="1"/>
          <p:nvPr/>
        </p:nvSpPr>
        <p:spPr>
          <a:xfrm>
            <a:off x="8021166" y="1196364"/>
            <a:ext cx="2105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: </a:t>
            </a:r>
            <a:r>
              <a:rPr lang="ko-KR" altLang="en-US" sz="2000" dirty="0">
                <a:latin typeface="+mj-lt"/>
              </a:rPr>
              <a:t>적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소환 위치</a:t>
            </a:r>
            <a:endParaRPr lang="en-US" altLang="ko-KR" sz="2000" dirty="0">
              <a:latin typeface="+mj-lt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91B1A65-DB4A-7D21-6DC2-CE7580A323AE}"/>
              </a:ext>
            </a:extLst>
          </p:cNvPr>
          <p:cNvSpPr/>
          <p:nvPr/>
        </p:nvSpPr>
        <p:spPr>
          <a:xfrm>
            <a:off x="4786096" y="3776133"/>
            <a:ext cx="795554" cy="1879600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E710B99C-48BF-0AAC-6632-3489A607CFEB}"/>
              </a:ext>
            </a:extLst>
          </p:cNvPr>
          <p:cNvSpPr/>
          <p:nvPr/>
        </p:nvSpPr>
        <p:spPr>
          <a:xfrm>
            <a:off x="4016252" y="4048221"/>
            <a:ext cx="614424" cy="287558"/>
          </a:xfrm>
          <a:prstGeom prst="rightArrow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45DC2E10-1A4B-1131-A04D-D915FACE8D7B}"/>
              </a:ext>
            </a:extLst>
          </p:cNvPr>
          <p:cNvSpPr/>
          <p:nvPr/>
        </p:nvSpPr>
        <p:spPr>
          <a:xfrm>
            <a:off x="4376676" y="4649287"/>
            <a:ext cx="614424" cy="287558"/>
          </a:xfrm>
          <a:prstGeom prst="rightArrow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B3DE01E4-8512-8C70-D7B9-1071565F093A}"/>
              </a:ext>
            </a:extLst>
          </p:cNvPr>
          <p:cNvSpPr/>
          <p:nvPr/>
        </p:nvSpPr>
        <p:spPr>
          <a:xfrm>
            <a:off x="3952752" y="5220830"/>
            <a:ext cx="543048" cy="287558"/>
          </a:xfrm>
          <a:prstGeom prst="rightArrow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3C4342C2-4399-84FA-E953-4F38D9C6D9F1}"/>
              </a:ext>
            </a:extLst>
          </p:cNvPr>
          <p:cNvSpPr/>
          <p:nvPr/>
        </p:nvSpPr>
        <p:spPr>
          <a:xfrm flipH="1">
            <a:off x="5281396" y="4649287"/>
            <a:ext cx="455674" cy="287558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1E0157C-6AE2-4D59-C1D6-20ECF6EAE6BD}"/>
              </a:ext>
            </a:extLst>
          </p:cNvPr>
          <p:cNvSpPr/>
          <p:nvPr/>
        </p:nvSpPr>
        <p:spPr>
          <a:xfrm rot="1128150" flipH="1">
            <a:off x="5273677" y="5209188"/>
            <a:ext cx="527916" cy="287558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F5B27D35-5A9D-ED21-4E25-5F504196BAC1}"/>
              </a:ext>
            </a:extLst>
          </p:cNvPr>
          <p:cNvSpPr/>
          <p:nvPr/>
        </p:nvSpPr>
        <p:spPr>
          <a:xfrm rot="20116491" flipH="1">
            <a:off x="5317691" y="4109273"/>
            <a:ext cx="527916" cy="287558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76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41FD-D684-5888-30F3-8155D366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9A07A7-F9CD-DC64-FC94-9284498DE964}"/>
              </a:ext>
            </a:extLst>
          </p:cNvPr>
          <p:cNvSpPr txBox="1"/>
          <p:nvPr/>
        </p:nvSpPr>
        <p:spPr>
          <a:xfrm>
            <a:off x="1507067" y="4027262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핵심 시스템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명의 캐릭터를 조종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실시간 전략 카드 전투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/>
              <a:t>재미 요소</a:t>
            </a:r>
            <a:endParaRPr lang="en-US" altLang="ko-K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캐릭터 조합의 다양성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실시간으로 이루어지는 전략적 선택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AD33F03-28CE-57EE-FE62-67734033C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710342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게임 컨셉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508A69-7D1A-E5C8-7F16-16D430BF4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768175"/>
              </p:ext>
            </p:extLst>
          </p:nvPr>
        </p:nvGraphicFramePr>
        <p:xfrm>
          <a:off x="304800" y="1456273"/>
          <a:ext cx="115824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</a:rPr>
                        <a:t>세 캐릭터의 카드를 전략적으로 사용해 적을 무찔러라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!</a:t>
                      </a:r>
                      <a:r>
                        <a:rPr lang="ko-KR" altLang="en-US" sz="2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“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8481CB0-212F-41BD-6A06-9D08B99A7A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63"/>
          <a:stretch/>
        </p:blipFill>
        <p:spPr>
          <a:xfrm>
            <a:off x="8390468" y="3296181"/>
            <a:ext cx="2195420" cy="2799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24C01C-DAFE-ADF0-D750-84DDC0EA9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849" y="3005301"/>
            <a:ext cx="2820836" cy="15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60"/>
    </mc:Choice>
    <mc:Fallback xmlns="">
      <p:transition spd="slow" advTm="3886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표 63">
            <a:extLst>
              <a:ext uri="{FF2B5EF4-FFF2-40B4-BE49-F238E27FC236}">
                <a16:creationId xmlns:a16="http://schemas.microsoft.com/office/drawing/2014/main" id="{E00E6E5C-D370-8251-B3B8-86D8B5CFA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89453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게임 진행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(1/4)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pic>
        <p:nvPicPr>
          <p:cNvPr id="66" name="그림 6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2390402A-3CED-44E0-D687-A4A63595B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67" y="1290530"/>
            <a:ext cx="8181466" cy="42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4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90"/>
    </mc:Choice>
    <mc:Fallback xmlns="">
      <p:transition spd="slow" advTm="1269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82151-462E-6F65-646B-DDF81B3EB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그림 1140" descr="스크린샷, 아동 미술이(가) 표시된 사진&#10;&#10;자동 생성된 설명">
            <a:extLst>
              <a:ext uri="{FF2B5EF4-FFF2-40B4-BE49-F238E27FC236}">
                <a16:creationId xmlns:a16="http://schemas.microsoft.com/office/drawing/2014/main" id="{FC8B4030-5FC2-BED4-9BDB-6054AF103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49" y="1291514"/>
            <a:ext cx="8480172" cy="4616380"/>
          </a:xfrm>
          <a:prstGeom prst="rect">
            <a:avLst/>
          </a:prstGeom>
        </p:spPr>
      </p:pic>
      <p:graphicFrame>
        <p:nvGraphicFramePr>
          <p:cNvPr id="1142" name="표 1141">
            <a:extLst>
              <a:ext uri="{FF2B5EF4-FFF2-40B4-BE49-F238E27FC236}">
                <a16:creationId xmlns:a16="http://schemas.microsoft.com/office/drawing/2014/main" id="{D89EC08E-DDAB-8406-E804-A043F363B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54947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게임 진행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(2/4)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4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0"/>
    </mc:Choice>
    <mc:Fallback xmlns="">
      <p:transition spd="slow" advTm="126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63F16-72D1-31EE-83E2-2BA732A6F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F1A2EBA-CD0D-918A-ED68-5D53031B6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908728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게임 진행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(3/4)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F771D49-6A03-84A6-4E85-816D446F6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8512" y="1289689"/>
            <a:ext cx="6490086" cy="430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7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3"/>
    </mc:Choice>
    <mc:Fallback xmlns="">
      <p:transition spd="slow" advTm="37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EEC4-C2E3-9517-2E5F-67096A5D4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4" name="표 2073">
            <a:extLst>
              <a:ext uri="{FF2B5EF4-FFF2-40B4-BE49-F238E27FC236}">
                <a16:creationId xmlns:a16="http://schemas.microsoft.com/office/drawing/2014/main" id="{0638AB7F-E1AE-EF24-5367-1433C37A7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86514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게임 진행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(4/4)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pic>
        <p:nvPicPr>
          <p:cNvPr id="2075" name="그림 2074">
            <a:extLst>
              <a:ext uri="{FF2B5EF4-FFF2-40B4-BE49-F238E27FC236}">
                <a16:creationId xmlns:a16="http://schemas.microsoft.com/office/drawing/2014/main" id="{3F6B8FA6-092D-6975-B088-51ABC8979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7178" y="1287120"/>
            <a:ext cx="7423060" cy="45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5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7"/>
    </mc:Choice>
    <mc:Fallback xmlns="">
      <p:transition spd="slow" advTm="64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ED309B-7E10-A47A-F86C-B47DA8AE03E3}"/>
              </a:ext>
            </a:extLst>
          </p:cNvPr>
          <p:cNvSpPr txBox="1"/>
          <p:nvPr/>
        </p:nvSpPr>
        <p:spPr>
          <a:xfrm>
            <a:off x="252413" y="84670"/>
            <a:ext cx="11687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개발 일정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61A550-C896-49AB-18CD-FEDFAA8B7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378289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개발 일정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pic>
        <p:nvPicPr>
          <p:cNvPr id="10" name="그림 9" descr="블랙, 어둠이(가) 표시된 사진">
            <a:extLst>
              <a:ext uri="{FF2B5EF4-FFF2-40B4-BE49-F238E27FC236}">
                <a16:creationId xmlns:a16="http://schemas.microsoft.com/office/drawing/2014/main" id="{9953F1D3-5BF7-1285-77F1-9EBED0634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98" y="1117602"/>
            <a:ext cx="10529403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3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0"/>
    </mc:Choice>
    <mc:Fallback xmlns="">
      <p:transition spd="slow" advTm="147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37143-E430-B4E9-ED80-2B119A29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8EB4733-658B-7F5D-355E-475479785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338270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03D5750-519C-D4F8-4E7A-FA981D2B95B8}"/>
              </a:ext>
            </a:extLst>
          </p:cNvPr>
          <p:cNvSpPr txBox="1"/>
          <p:nvPr/>
        </p:nvSpPr>
        <p:spPr>
          <a:xfrm>
            <a:off x="2127720" y="1191775"/>
            <a:ext cx="335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게임의 진행 순서도</a:t>
            </a:r>
            <a:endParaRPr lang="en-US" altLang="ko-KR" sz="2800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85BF9C4-302C-E841-A595-020B51A98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584134"/>
              </p:ext>
            </p:extLst>
          </p:nvPr>
        </p:nvGraphicFramePr>
        <p:xfrm>
          <a:off x="1336144" y="2121061"/>
          <a:ext cx="4935783" cy="400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C80C498-80B0-B717-C467-A821DA2FB941}"/>
              </a:ext>
            </a:extLst>
          </p:cNvPr>
          <p:cNvSpPr/>
          <p:nvPr/>
        </p:nvSpPr>
        <p:spPr>
          <a:xfrm rot="19829942">
            <a:off x="3455086" y="1802651"/>
            <a:ext cx="2019044" cy="4639506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AAE873A-1811-85C9-49C2-28E3CDAF11DC}"/>
              </a:ext>
            </a:extLst>
          </p:cNvPr>
          <p:cNvCxnSpPr>
            <a:cxnSpLocks/>
          </p:cNvCxnSpPr>
          <p:nvPr/>
        </p:nvCxnSpPr>
        <p:spPr>
          <a:xfrm>
            <a:off x="4846153" y="2772246"/>
            <a:ext cx="812081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B1703E-9C02-112F-181E-0C49BAE78B95}"/>
              </a:ext>
            </a:extLst>
          </p:cNvPr>
          <p:cNvSpPr txBox="1"/>
          <p:nvPr/>
        </p:nvSpPr>
        <p:spPr>
          <a:xfrm>
            <a:off x="5849955" y="2536915"/>
            <a:ext cx="2320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현재 개발 목표</a:t>
            </a:r>
            <a:endParaRPr lang="en-US" altLang="ko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FF4BF-D3A9-7FF5-49EC-0C1CC5663D6E}"/>
              </a:ext>
            </a:extLst>
          </p:cNvPr>
          <p:cNvSpPr txBox="1"/>
          <p:nvPr/>
        </p:nvSpPr>
        <p:spPr>
          <a:xfrm>
            <a:off x="7010402" y="3322380"/>
            <a:ext cx="3096289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3</a:t>
            </a:r>
            <a:r>
              <a:rPr lang="ko-KR" altLang="en-US" sz="2000" dirty="0"/>
              <a:t>명의 캐릭터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캐릭터 별 </a:t>
            </a:r>
            <a:r>
              <a:rPr lang="en-US" altLang="ko-KR" sz="2000" dirty="0"/>
              <a:t>4</a:t>
            </a:r>
            <a:r>
              <a:rPr lang="ko-KR" altLang="en-US" sz="2000" dirty="0"/>
              <a:t>장의 카드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1</a:t>
            </a:r>
            <a:r>
              <a:rPr lang="ko-KR" altLang="en-US" sz="2000" dirty="0"/>
              <a:t>개 전투 스테이지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9577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C8F3B-732F-8C8A-0210-9786F7C6D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>
            <a:extLst>
              <a:ext uri="{FF2B5EF4-FFF2-40B4-BE49-F238E27FC236}">
                <a16:creationId xmlns:a16="http://schemas.microsoft.com/office/drawing/2014/main" id="{79584065-1E98-BCD2-D398-B3BC57E4122D}"/>
              </a:ext>
            </a:extLst>
          </p:cNvPr>
          <p:cNvSpPr/>
          <p:nvPr/>
        </p:nvSpPr>
        <p:spPr>
          <a:xfrm>
            <a:off x="9003443" y="3273870"/>
            <a:ext cx="1476000" cy="1578326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8156167-9756-B75A-B8C2-8B43643ABB8A}"/>
              </a:ext>
            </a:extLst>
          </p:cNvPr>
          <p:cNvSpPr/>
          <p:nvPr/>
        </p:nvSpPr>
        <p:spPr>
          <a:xfrm rot="16200000">
            <a:off x="9034007" y="3991933"/>
            <a:ext cx="1305819" cy="20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8730A1-2B36-F9C7-E22E-4EF0BF716B3D}"/>
              </a:ext>
            </a:extLst>
          </p:cNvPr>
          <p:cNvSpPr/>
          <p:nvPr/>
        </p:nvSpPr>
        <p:spPr>
          <a:xfrm>
            <a:off x="9772006" y="3160616"/>
            <a:ext cx="1305819" cy="20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35CAFD1-0CCE-5E80-9ECB-479F734FEF49}"/>
              </a:ext>
            </a:extLst>
          </p:cNvPr>
          <p:cNvSpPr/>
          <p:nvPr/>
        </p:nvSpPr>
        <p:spPr>
          <a:xfrm>
            <a:off x="9601825" y="3745766"/>
            <a:ext cx="279236" cy="594906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A5D8A-5E23-FDAA-9534-E38347E89972}"/>
              </a:ext>
            </a:extLst>
          </p:cNvPr>
          <p:cNvSpPr txBox="1"/>
          <p:nvPr/>
        </p:nvSpPr>
        <p:spPr>
          <a:xfrm>
            <a:off x="837014" y="128472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전투 화면 구성 및 조작</a:t>
            </a:r>
            <a:endParaRPr lang="en-US" altLang="ko-KR" sz="24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7BE876-F764-5DE7-741C-E3A8B17DC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975424"/>
              </p:ext>
            </p:extLst>
          </p:nvPr>
        </p:nvGraphicFramePr>
        <p:xfrm>
          <a:off x="304800" y="84670"/>
          <a:ext cx="115824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0">
                  <a:extLst>
                    <a:ext uri="{9D8B030D-6E8A-4147-A177-3AD203B41FA5}">
                      <a16:colId xmlns:a16="http://schemas.microsoft.com/office/drawing/2014/main" val="3531428260"/>
                    </a:ext>
                  </a:extLst>
                </a:gridCol>
              </a:tblGrid>
              <a:tr h="3640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tx1"/>
                          </a:solidFill>
                        </a:rPr>
                        <a:t>기획</a:t>
                      </a:r>
                      <a:endParaRPr lang="en-US" altLang="ko-KR"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83789"/>
                  </a:ext>
                </a:extLst>
              </a:tr>
            </a:tbl>
          </a:graphicData>
        </a:graphic>
      </p:graphicFrame>
      <p:pic>
        <p:nvPicPr>
          <p:cNvPr id="72" name="그래픽 71" descr="쥐 윤곽선">
            <a:extLst>
              <a:ext uri="{FF2B5EF4-FFF2-40B4-BE49-F238E27FC236}">
                <a16:creationId xmlns:a16="http://schemas.microsoft.com/office/drawing/2014/main" id="{AD084890-2D78-D6B9-99EF-4B7BA1866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90" t="6709" r="19215" b="5512"/>
          <a:stretch/>
        </p:blipFill>
        <p:spPr>
          <a:xfrm>
            <a:off x="8749448" y="3160616"/>
            <a:ext cx="1935922" cy="269752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680FDCF-7D0A-C6FD-5197-0782E668386C}"/>
              </a:ext>
            </a:extLst>
          </p:cNvPr>
          <p:cNvSpPr txBox="1"/>
          <p:nvPr/>
        </p:nvSpPr>
        <p:spPr>
          <a:xfrm>
            <a:off x="8079830" y="2245396"/>
            <a:ext cx="3275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마우스 </a:t>
            </a:r>
            <a:r>
              <a:rPr lang="ko-KR" altLang="en-US" b="1" dirty="0" err="1"/>
              <a:t>좌클릭만을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이용하여 조작</a:t>
            </a:r>
            <a:endParaRPr lang="en-US" altLang="ko-KR" b="1" dirty="0"/>
          </a:p>
        </p:txBody>
      </p:sp>
      <p:pic>
        <p:nvPicPr>
          <p:cNvPr id="83" name="그림 82" descr="스크린샷, 아동 미술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912C5BA3-7139-F086-808A-7C8E0C8E2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14" y="2245396"/>
            <a:ext cx="6696317" cy="4138069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0C88CB3-4BC1-A2FD-5C91-62CA5C9BDF10}"/>
              </a:ext>
            </a:extLst>
          </p:cNvPr>
          <p:cNvSpPr txBox="1"/>
          <p:nvPr/>
        </p:nvSpPr>
        <p:spPr>
          <a:xfrm>
            <a:off x="5078140" y="1836759"/>
            <a:ext cx="194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전투 공간</a:t>
            </a:r>
            <a:endParaRPr lang="en-US" altLang="ko-KR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7BDF92E-125A-99D6-B8EC-AA9F2E3A8D95}"/>
              </a:ext>
            </a:extLst>
          </p:cNvPr>
          <p:cNvSpPr txBox="1"/>
          <p:nvPr/>
        </p:nvSpPr>
        <p:spPr>
          <a:xfrm>
            <a:off x="5342031" y="6208959"/>
            <a:ext cx="194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카드 공간</a:t>
            </a:r>
            <a:endParaRPr lang="en-US" altLang="ko-KR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29B0EB-8DF9-87EF-DFDE-D780C6FA874A}"/>
              </a:ext>
            </a:extLst>
          </p:cNvPr>
          <p:cNvSpPr txBox="1"/>
          <p:nvPr/>
        </p:nvSpPr>
        <p:spPr>
          <a:xfrm>
            <a:off x="1985097" y="6198799"/>
            <a:ext cx="194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인터페이스 공간</a:t>
            </a:r>
            <a:endParaRPr lang="en-US" altLang="ko-KR" b="1" dirty="0"/>
          </a:p>
        </p:txBody>
      </p:sp>
      <p:sp>
        <p:nvSpPr>
          <p:cNvPr id="98" name="화살표: 굽음 97">
            <a:extLst>
              <a:ext uri="{FF2B5EF4-FFF2-40B4-BE49-F238E27FC236}">
                <a16:creationId xmlns:a16="http://schemas.microsoft.com/office/drawing/2014/main" id="{9DAC862F-5DEE-97BA-B5B2-C2DCA570F906}"/>
              </a:ext>
            </a:extLst>
          </p:cNvPr>
          <p:cNvSpPr/>
          <p:nvPr/>
        </p:nvSpPr>
        <p:spPr>
          <a:xfrm>
            <a:off x="4457700" y="1954213"/>
            <a:ext cx="586842" cy="391205"/>
          </a:xfrm>
          <a:prstGeom prst="bentArrow">
            <a:avLst>
              <a:gd name="adj1" fmla="val 12529"/>
              <a:gd name="adj2" fmla="val 14187"/>
              <a:gd name="adj3" fmla="val 25000"/>
              <a:gd name="adj4" fmla="val 238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화살표: 굽음 100">
            <a:extLst>
              <a:ext uri="{FF2B5EF4-FFF2-40B4-BE49-F238E27FC236}">
                <a16:creationId xmlns:a16="http://schemas.microsoft.com/office/drawing/2014/main" id="{A717605E-6168-7F91-E16C-F70917CDD9D9}"/>
              </a:ext>
            </a:extLst>
          </p:cNvPr>
          <p:cNvSpPr/>
          <p:nvPr/>
        </p:nvSpPr>
        <p:spPr>
          <a:xfrm flipV="1">
            <a:off x="4755189" y="5944533"/>
            <a:ext cx="586842" cy="527386"/>
          </a:xfrm>
          <a:prstGeom prst="bentArrow">
            <a:avLst>
              <a:gd name="adj1" fmla="val 8616"/>
              <a:gd name="adj2" fmla="val 14187"/>
              <a:gd name="adj3" fmla="val 25000"/>
              <a:gd name="adj4" fmla="val 2381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화살표: 굽음 101">
            <a:extLst>
              <a:ext uri="{FF2B5EF4-FFF2-40B4-BE49-F238E27FC236}">
                <a16:creationId xmlns:a16="http://schemas.microsoft.com/office/drawing/2014/main" id="{460A267A-CB6A-2362-0879-59A061196977}"/>
              </a:ext>
            </a:extLst>
          </p:cNvPr>
          <p:cNvSpPr/>
          <p:nvPr/>
        </p:nvSpPr>
        <p:spPr>
          <a:xfrm flipV="1">
            <a:off x="1386803" y="5922443"/>
            <a:ext cx="586842" cy="527386"/>
          </a:xfrm>
          <a:prstGeom prst="bentArrow">
            <a:avLst>
              <a:gd name="adj1" fmla="val 8616"/>
              <a:gd name="adj2" fmla="val 14187"/>
              <a:gd name="adj3" fmla="val 25000"/>
              <a:gd name="adj4" fmla="val 238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046AEEF-F569-EA8D-9EA4-134773F29B4B}"/>
              </a:ext>
            </a:extLst>
          </p:cNvPr>
          <p:cNvSpPr/>
          <p:nvPr/>
        </p:nvSpPr>
        <p:spPr>
          <a:xfrm>
            <a:off x="4005172" y="4672196"/>
            <a:ext cx="360000" cy="360000"/>
          </a:xfrm>
          <a:prstGeom prst="ellipse">
            <a:avLst/>
          </a:prstGeom>
          <a:solidFill>
            <a:srgbClr val="C1C1C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연결선: 구부러짐 106">
            <a:extLst>
              <a:ext uri="{FF2B5EF4-FFF2-40B4-BE49-F238E27FC236}">
                <a16:creationId xmlns:a16="http://schemas.microsoft.com/office/drawing/2014/main" id="{0D01B2E2-3DEA-25A9-E173-A458700BBB36}"/>
              </a:ext>
            </a:extLst>
          </p:cNvPr>
          <p:cNvCxnSpPr>
            <a:cxnSpLocks/>
            <a:stCxn id="103" idx="0"/>
          </p:cNvCxnSpPr>
          <p:nvPr/>
        </p:nvCxnSpPr>
        <p:spPr>
          <a:xfrm rot="5400000" flipH="1" flipV="1">
            <a:off x="4269782" y="3978422"/>
            <a:ext cx="609164" cy="778384"/>
          </a:xfrm>
          <a:prstGeom prst="curvedConnector2">
            <a:avLst/>
          </a:prstGeom>
          <a:ln w="57150">
            <a:solidFill>
              <a:srgbClr val="00B050"/>
            </a:solidFill>
            <a:prstDash val="sysDash"/>
            <a:tailEnd type="triangle"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구부러짐 107">
            <a:extLst>
              <a:ext uri="{FF2B5EF4-FFF2-40B4-BE49-F238E27FC236}">
                <a16:creationId xmlns:a16="http://schemas.microsoft.com/office/drawing/2014/main" id="{428441CA-414F-BB2A-9D43-439D3296EBFE}"/>
              </a:ext>
            </a:extLst>
          </p:cNvPr>
          <p:cNvCxnSpPr>
            <a:cxnSpLocks/>
            <a:stCxn id="103" idx="0"/>
          </p:cNvCxnSpPr>
          <p:nvPr/>
        </p:nvCxnSpPr>
        <p:spPr>
          <a:xfrm rot="16200000" flipV="1">
            <a:off x="3312036" y="3799060"/>
            <a:ext cx="609163" cy="1137110"/>
          </a:xfrm>
          <a:prstGeom prst="curvedConnector2">
            <a:avLst/>
          </a:prstGeom>
          <a:ln w="57150">
            <a:solidFill>
              <a:srgbClr val="00B050"/>
            </a:solidFill>
            <a:prstDash val="sysDash"/>
            <a:tailEnd type="triangle"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구부러짐 113">
            <a:extLst>
              <a:ext uri="{FF2B5EF4-FFF2-40B4-BE49-F238E27FC236}">
                <a16:creationId xmlns:a16="http://schemas.microsoft.com/office/drawing/2014/main" id="{D6166592-C105-50BE-436D-023E88CA2F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33352" y="3497414"/>
            <a:ext cx="1459051" cy="755413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prstDash val="sysDash"/>
            <a:tailEnd type="triangle"/>
          </a:ln>
          <a:effectLst>
            <a:outerShdw blurRad="508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3AD0F5B-5598-F1A3-B640-98EE79DE6738}"/>
              </a:ext>
            </a:extLst>
          </p:cNvPr>
          <p:cNvSpPr txBox="1"/>
          <p:nvPr/>
        </p:nvSpPr>
        <p:spPr>
          <a:xfrm>
            <a:off x="2990133" y="2593433"/>
            <a:ext cx="203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드래그 </a:t>
            </a:r>
            <a:r>
              <a:rPr lang="en-US" altLang="ko-KR" b="1" dirty="0"/>
              <a:t>&amp; </a:t>
            </a:r>
            <a:r>
              <a:rPr lang="ko-KR" altLang="en-US" b="1" dirty="0"/>
              <a:t>드랍</a:t>
            </a:r>
            <a:endParaRPr lang="en-US" altLang="ko-KR" b="1" dirty="0"/>
          </a:p>
          <a:p>
            <a:pPr algn="ctr"/>
            <a:r>
              <a:rPr lang="ko-KR" altLang="en-US" b="1" dirty="0"/>
              <a:t>카드를 사용하여 </a:t>
            </a:r>
            <a:endParaRPr lang="en-US" altLang="ko-KR" b="1" dirty="0"/>
          </a:p>
          <a:p>
            <a:pPr algn="ctr"/>
            <a:r>
              <a:rPr lang="ko-KR" altLang="en-US" b="1" dirty="0"/>
              <a:t>캐릭터 제어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180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2414</TotalTime>
  <Words>130</Words>
  <Application>Microsoft Office PowerPoint</Application>
  <PresentationFormat>와이드스크린</PresentationFormat>
  <Paragraphs>52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홍륜기(2021182043)</dc:creator>
  <cp:lastModifiedBy>홍륜기(2021182043)</cp:lastModifiedBy>
  <cp:revision>16</cp:revision>
  <dcterms:created xsi:type="dcterms:W3CDTF">2024-10-11T07:15:02Z</dcterms:created>
  <dcterms:modified xsi:type="dcterms:W3CDTF">2024-10-13T02:12:05Z</dcterms:modified>
</cp:coreProperties>
</file>